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5B5E-DB02-441C-ABB9-A9F284B16861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9A9-58F6-40BF-BD7B-19124DA31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1445160" y="624627"/>
            <a:ext cx="6262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★応募用紙 特記事項★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457200" y="1565564"/>
            <a:ext cx="8285018" cy="3206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このアイデアを考えた背景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どのようなアイデアか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誰が、どこで、どのような時に、どのように利用したら、どうなるのか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このアイデアが実現すると世の中はどう変わるか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アイデアの新しい点、他のサービスや商品と異なる点 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どのように実現するか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アイデアのどの部分で</a:t>
            </a:r>
            <a:r>
              <a:rPr kumimoji="1" lang="en-US" altLang="ja-JP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Sigfox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ネットワークが使われるか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を盛り込んでください！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920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5B5E-DB02-441C-ABB9-A9F284B16861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9A9-58F6-40BF-BD7B-19124DA31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4" name="グループ化 13"/>
          <p:cNvGrpSpPr/>
          <p:nvPr userDrawn="1"/>
        </p:nvGrpSpPr>
        <p:grpSpPr>
          <a:xfrm>
            <a:off x="99251" y="597623"/>
            <a:ext cx="8857188" cy="1325356"/>
            <a:chOff x="234696" y="981387"/>
            <a:chExt cx="11809584" cy="1767141"/>
          </a:xfrm>
        </p:grpSpPr>
        <p:sp>
          <p:nvSpPr>
            <p:cNvPr id="15" name="正方形/長方形 14"/>
            <p:cNvSpPr/>
            <p:nvPr/>
          </p:nvSpPr>
          <p:spPr>
            <a:xfrm>
              <a:off x="303384" y="1074850"/>
              <a:ext cx="11740896" cy="150259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350"/>
            </a:p>
          </p:txBody>
        </p:sp>
        <p:sp>
          <p:nvSpPr>
            <p:cNvPr id="16" name="タイトル 1"/>
            <p:cNvSpPr txBox="1">
              <a:spLocks/>
            </p:cNvSpPr>
            <p:nvPr/>
          </p:nvSpPr>
          <p:spPr>
            <a:xfrm>
              <a:off x="234696" y="981387"/>
              <a:ext cx="11722608" cy="1767141"/>
            </a:xfrm>
            <a:prstGeom prst="rect">
              <a:avLst/>
            </a:prstGeom>
          </p:spPr>
          <p:txBody>
            <a:bodyPr vert="horz" lIns="68580" tIns="34290" rIns="68580" bIns="34290" rtlCol="0" anchor="ctr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ja-JP" sz="3300" b="1" u="sng" spc="-1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</a:t>
              </a:r>
              <a:r>
                <a:rPr lang="en-US" altLang="ja-JP" sz="3300" b="1" u="sng" spc="-150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Sigfox</a:t>
              </a:r>
              <a:r>
                <a:rPr lang="ja-JP" altLang="en-US" sz="3300" b="1" u="sng" spc="-1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を使った</a:t>
              </a:r>
              <a:r>
                <a:rPr lang="en-US" altLang="ja-JP" sz="3300" b="1" u="sng" spc="-150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IoT</a:t>
              </a:r>
              <a:r>
                <a:rPr lang="ja-JP" altLang="ja-JP" sz="3300" b="1" u="sng" spc="-1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アイデアコンテスト</a:t>
              </a:r>
              <a:r>
                <a:rPr lang="ja-JP" altLang="ja-JP" sz="3300" b="1" u="sng" spc="-1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</a:t>
              </a:r>
              <a:endParaRPr lang="en-US" altLang="ja-JP" sz="3300" b="1" u="sng" spc="-1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33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応募</a:t>
              </a:r>
              <a:r>
                <a:rPr lang="ja-JP" altLang="en-US" sz="33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用紙</a:t>
              </a:r>
              <a:endParaRPr lang="ja-JP" altLang="en-US" sz="3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 userDrawn="1"/>
        </p:nvSpPr>
        <p:spPr>
          <a:xfrm>
            <a:off x="0" y="1864765"/>
            <a:ext cx="913364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●アイデアのタイトルをご記入ください　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★記入必須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●希望する応募部門を◯で選んでください　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★選択必須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コンテストの開催をどのようにして知りましたか？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（例：「研究室の教授から勧められて」）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</a:t>
            </a:r>
            <a:endParaRPr lang="en-US" altLang="ja-JP" sz="20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①応募にあたり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ページの注意事項をお読みください。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400" baseline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個人情報ご提供にあたってのご同意事項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400" u="sng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https://www.kccs.co.jp/policy/privacy-consent.html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をお読みください。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800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①②の内容をご確認、ご同意のうえ、以下にご署名をお願いいたします。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★署名必須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en-US" altLang="ja-JP" sz="800" u="none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800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代表者氏名：</a:t>
            </a:r>
            <a:r>
              <a:rPr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　　　　　　　　　　　　　　」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8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en-US" altLang="ja-JP" sz="12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事務局はコンテスト運営のため、本応募用紙を複製・翻案等させていただく場合がありますので、あらかじめご了承ください。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9088678"/>
              </p:ext>
            </p:extLst>
          </p:nvPr>
        </p:nvGraphicFramePr>
        <p:xfrm>
          <a:off x="556670" y="3137974"/>
          <a:ext cx="3371387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015"/>
                <a:gridCol w="2681372"/>
              </a:tblGrid>
              <a:tr h="273562"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アイデア部門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プロトタイプ部門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590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5B5E-DB02-441C-ABB9-A9F284B16861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9A9-58F6-40BF-BD7B-19124DA31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aphicFrame>
        <p:nvGraphicFramePr>
          <p:cNvPr id="10" name="表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90136562"/>
              </p:ext>
            </p:extLst>
          </p:nvPr>
        </p:nvGraphicFramePr>
        <p:xfrm>
          <a:off x="413494" y="1123215"/>
          <a:ext cx="8340539" cy="2023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3"/>
                <a:gridCol w="3307977"/>
                <a:gridCol w="1277470"/>
                <a:gridCol w="2326339"/>
              </a:tblGrid>
              <a:tr h="41832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氏名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ふりがな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089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生年月日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性別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2125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メールアドレス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電話番号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089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学校名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正式名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研究室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 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専攻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089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学年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タイトル 1"/>
          <p:cNvSpPr txBox="1">
            <a:spLocks/>
          </p:cNvSpPr>
          <p:nvPr userDrawn="1"/>
        </p:nvSpPr>
        <p:spPr>
          <a:xfrm>
            <a:off x="413492" y="3682528"/>
            <a:ext cx="7641295" cy="54911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（２）代表者以外のメンバー</a:t>
            </a:r>
            <a:r>
              <a:rPr lang="ja-JP" altLang="en-US" sz="2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2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2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応募の場合）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99496097"/>
              </p:ext>
            </p:extLst>
          </p:nvPr>
        </p:nvGraphicFramePr>
        <p:xfrm>
          <a:off x="413493" y="4307131"/>
          <a:ext cx="8340540" cy="1911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981"/>
                <a:gridCol w="2661769"/>
                <a:gridCol w="3345799"/>
                <a:gridCol w="783991"/>
              </a:tblGrid>
              <a:tr h="388779"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氏名</a:t>
                      </a:r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学校名（正式名）</a:t>
                      </a:r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研究室 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 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専攻</a:t>
                      </a:r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学年</a:t>
                      </a:r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2580">
                <a:tc>
                  <a:txBody>
                    <a:bodyPr/>
                    <a:lstStyle/>
                    <a:p>
                      <a:endParaRPr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4978"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580"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580"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タイトル 1"/>
          <p:cNvSpPr txBox="1">
            <a:spLocks/>
          </p:cNvSpPr>
          <p:nvPr userDrawn="1"/>
        </p:nvSpPr>
        <p:spPr>
          <a:xfrm>
            <a:off x="413492" y="3137551"/>
            <a:ext cx="6858000" cy="426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電話番号は日中に事務局からご連絡可能な番号をご記入ください。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タイトル 1"/>
          <p:cNvSpPr txBox="1">
            <a:spLocks/>
          </p:cNvSpPr>
          <p:nvPr userDrawn="1"/>
        </p:nvSpPr>
        <p:spPr>
          <a:xfrm>
            <a:off x="413492" y="595040"/>
            <a:ext cx="7641295" cy="54911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（１）代表者 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★記入必須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3652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5B5E-DB02-441C-ABB9-A9F284B16861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9A9-58F6-40BF-BD7B-19124DA31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テキスト ボックス 1"/>
          <p:cNvSpPr txBox="1"/>
          <p:nvPr userDrawn="1"/>
        </p:nvSpPr>
        <p:spPr>
          <a:xfrm>
            <a:off x="789709" y="580137"/>
            <a:ext cx="48490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アイデア概要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7282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5B5E-DB02-441C-ABB9-A9F284B16861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9A9-58F6-40BF-BD7B-19124DA31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テキスト ボックス 1"/>
          <p:cNvSpPr txBox="1"/>
          <p:nvPr userDrawn="1"/>
        </p:nvSpPr>
        <p:spPr>
          <a:xfrm>
            <a:off x="789709" y="580137"/>
            <a:ext cx="5777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アイデアの実現方法</a:t>
            </a:r>
            <a:endParaRPr kumimoji="1" lang="en-US" altLang="ja-JP" sz="4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713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3362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85B5E-DB02-441C-ABB9-A9F284B16861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3362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3362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2D9A9-58F6-40BF-BD7B-19124DA31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50825" y="549275"/>
            <a:ext cx="86423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 descr="TypeB.Logo53mmB/W.gif                                          00004DDA&#10;K's Studio                     B6FA1D30: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8588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線コネクタ 8"/>
          <p:cNvCxnSpPr/>
          <p:nvPr userDrawn="1"/>
        </p:nvCxnSpPr>
        <p:spPr>
          <a:xfrm>
            <a:off x="250825" y="6418263"/>
            <a:ext cx="86423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\\10.149.4.239\Share\広報宣伝部\◆ロゴ・商標関連\■KCCSロゴ\KCCS和文社名（横組み）\kccs_jp.jp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6453188"/>
            <a:ext cx="27336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8"/>
          <p:cNvSpPr>
            <a:spLocks noChangeArrowheads="1"/>
          </p:cNvSpPr>
          <p:nvPr userDrawn="1"/>
        </p:nvSpPr>
        <p:spPr bwMode="auto">
          <a:xfrm>
            <a:off x="250825" y="6524625"/>
            <a:ext cx="4051300" cy="1698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b">
            <a:spAutoFit/>
          </a:bodyPr>
          <a:lstStyle>
            <a:lvl1pPr>
              <a:defRPr kumimoji="1" sz="900">
                <a:solidFill>
                  <a:schemeClr val="tx1"/>
                </a:solidFill>
                <a:latin typeface="Arial" charset="0"/>
                <a:ea typeface="HGP創英角ｺﾞｼｯｸUB" charset="-128"/>
              </a:defRPr>
            </a:lvl1pPr>
            <a:lvl2pPr marL="742950" indent="-285750">
              <a:defRPr kumimoji="1" sz="900">
                <a:solidFill>
                  <a:schemeClr val="tx1"/>
                </a:solidFill>
                <a:latin typeface="Arial" charset="0"/>
                <a:ea typeface="HGP創英角ｺﾞｼｯｸUB" charset="-128"/>
              </a:defRPr>
            </a:lvl2pPr>
            <a:lvl3pPr marL="1143000" indent="-228600">
              <a:defRPr kumimoji="1" sz="900">
                <a:solidFill>
                  <a:schemeClr val="tx1"/>
                </a:solidFill>
                <a:latin typeface="Arial" charset="0"/>
                <a:ea typeface="HGP創英角ｺﾞｼｯｸUB" charset="-128"/>
              </a:defRPr>
            </a:lvl3pPr>
            <a:lvl4pPr marL="1600200" indent="-228600">
              <a:defRPr kumimoji="1" sz="900">
                <a:solidFill>
                  <a:schemeClr val="tx1"/>
                </a:solidFill>
                <a:latin typeface="Arial" charset="0"/>
                <a:ea typeface="HGP創英角ｺﾞｼｯｸUB" charset="-128"/>
              </a:defRPr>
            </a:lvl4pPr>
            <a:lvl5pPr marL="2057400" indent="-228600">
              <a:defRPr kumimoji="1" sz="900">
                <a:solidFill>
                  <a:schemeClr val="tx1"/>
                </a:solidFill>
                <a:latin typeface="Arial" charset="0"/>
                <a:ea typeface="HGP創英角ｺﾞｼｯｸUB" charset="-128"/>
              </a:defRPr>
            </a:lvl5pPr>
            <a:lvl6pPr marL="2514600" indent="-228600" algn="ctr" fontAlgn="base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>
                <a:srgbClr val="C09B00"/>
              </a:buClr>
              <a:buFont typeface="Arial" charset="0"/>
              <a:defRPr kumimoji="1" sz="900">
                <a:solidFill>
                  <a:schemeClr val="tx1"/>
                </a:solidFill>
                <a:latin typeface="Arial" charset="0"/>
                <a:ea typeface="HGP創英角ｺﾞｼｯｸUB" charset="-128"/>
              </a:defRPr>
            </a:lvl6pPr>
            <a:lvl7pPr marL="2971800" indent="-228600" algn="ctr" fontAlgn="base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>
                <a:srgbClr val="C09B00"/>
              </a:buClr>
              <a:buFont typeface="Arial" charset="0"/>
              <a:defRPr kumimoji="1" sz="900">
                <a:solidFill>
                  <a:schemeClr val="tx1"/>
                </a:solidFill>
                <a:latin typeface="Arial" charset="0"/>
                <a:ea typeface="HGP創英角ｺﾞｼｯｸUB" charset="-128"/>
              </a:defRPr>
            </a:lvl7pPr>
            <a:lvl8pPr marL="3429000" indent="-228600" algn="ctr" fontAlgn="base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>
                <a:srgbClr val="C09B00"/>
              </a:buClr>
              <a:buFont typeface="Arial" charset="0"/>
              <a:defRPr kumimoji="1" sz="900">
                <a:solidFill>
                  <a:schemeClr val="tx1"/>
                </a:solidFill>
                <a:latin typeface="Arial" charset="0"/>
                <a:ea typeface="HGP創英角ｺﾞｼｯｸUB" charset="-128"/>
              </a:defRPr>
            </a:lvl8pPr>
            <a:lvl9pPr marL="3886200" indent="-228600" algn="ctr" fontAlgn="base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>
                <a:srgbClr val="C09B00"/>
              </a:buClr>
              <a:buFont typeface="Arial" charset="0"/>
              <a:defRPr kumimoji="1" sz="900">
                <a:solidFill>
                  <a:schemeClr val="tx1"/>
                </a:solidFill>
                <a:latin typeface="Arial" charset="0"/>
                <a:ea typeface="HGP創英角ｺﾞｼｯｸUB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1000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en-US" altLang="ja-JP" sz="1000" dirty="0">
                <a:latin typeface="Meiryo UI" charset="-128"/>
                <a:ea typeface="Meiryo UI" charset="-128"/>
              </a:rPr>
              <a:t>© KYOCERA Communication Systems Co., Ltd.</a:t>
            </a:r>
            <a:endParaRPr lang="ja-JP" altLang="en-US" sz="1000" dirty="0">
              <a:latin typeface="Meiryo UI" charset="-128"/>
              <a:ea typeface="Meiryo UI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44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18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33334" y="2163445"/>
            <a:ext cx="8848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「タイトル」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3334" y="4282526"/>
            <a:ext cx="7971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　　　　　　　　　　　　　　　　　　　　　　　　　　」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33474" y="5603056"/>
            <a:ext cx="2529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（署名）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928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69141" y="1135378"/>
            <a:ext cx="3254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69141" y="1534114"/>
            <a:ext cx="3254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生年月日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82588" y="1957234"/>
            <a:ext cx="3254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メールアドレス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82588" y="2380354"/>
            <a:ext cx="3254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学校名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82588" y="2749686"/>
            <a:ext cx="3254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学年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81480" y="1164782"/>
            <a:ext cx="2196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ふりがな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81480" y="1534114"/>
            <a:ext cx="2196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性別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81480" y="1957234"/>
            <a:ext cx="2196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電話番号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81480" y="2380354"/>
            <a:ext cx="2196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研究室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専攻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7894" y="4707163"/>
            <a:ext cx="1474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8929" y="5103314"/>
            <a:ext cx="1474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7894" y="5503045"/>
            <a:ext cx="1474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07894" y="5865592"/>
            <a:ext cx="1474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49822" y="4721540"/>
            <a:ext cx="2622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学校名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49822" y="5103314"/>
            <a:ext cx="2622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学校名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49822" y="5499699"/>
            <a:ext cx="2622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学校名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49822" y="5878723"/>
            <a:ext cx="2622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学校名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39233" y="4714591"/>
            <a:ext cx="3281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研究室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48198" y="5096802"/>
            <a:ext cx="3281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研究室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48197" y="5494164"/>
            <a:ext cx="3281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研究室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48196" y="5876375"/>
            <a:ext cx="3281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研究室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005482" y="4721540"/>
            <a:ext cx="6723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学年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005482" y="5109681"/>
            <a:ext cx="6723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学年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005482" y="5494278"/>
            <a:ext cx="6723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学年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022841" y="5878723"/>
            <a:ext cx="6723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学年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42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2"/>
          <p:cNvSpPr txBox="1">
            <a:spLocks/>
          </p:cNvSpPr>
          <p:nvPr/>
        </p:nvSpPr>
        <p:spPr>
          <a:xfrm>
            <a:off x="628650" y="1473933"/>
            <a:ext cx="7886700" cy="497911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 箇条書き、または文章で説明してください</a:t>
            </a:r>
            <a:endParaRPr lang="ja-JP" altLang="en-US" sz="1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41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2"/>
          <p:cNvSpPr txBox="1">
            <a:spLocks/>
          </p:cNvSpPr>
          <p:nvPr/>
        </p:nvSpPr>
        <p:spPr>
          <a:xfrm>
            <a:off x="628650" y="1473933"/>
            <a:ext cx="7886700" cy="497911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 どのように実現しますか？</a:t>
            </a:r>
            <a:endParaRPr lang="en-US" altLang="ja-JP" sz="1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 アイデアのどの部分で</a:t>
            </a:r>
            <a:r>
              <a:rPr lang="en-US" altLang="ja-JP" sz="17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Sigfox</a:t>
            </a: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ネットワークが使われますか？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 図や画像なども使って簡潔に分かりやすく説明してください</a:t>
            </a:r>
            <a:endParaRPr lang="ja-JP" altLang="en-US" sz="1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5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87</Words>
  <Application>Microsoft Office PowerPoint</Application>
  <PresentationFormat>画面に合わせる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2018-07-18T00:16:55Z</dcterms:created>
  <dcterms:modified xsi:type="dcterms:W3CDTF">2019-07-12T11:16:53Z</dcterms:modified>
</cp:coreProperties>
</file>